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-italic.fntdata"/><Relationship Id="rId6" Type="http://schemas.openxmlformats.org/officeDocument/2006/relationships/slide" Target="slides/slide2.xml"/><Relationship Id="rId18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El quadtree es un arbre en que es separa per nodes fills iguals, es fa servir per casos 2D. Serveix per dividir entre quatre la pantalla i quedar-nos amb els quatre fills, si encara hi ha moltes colisions, printats, es separa en quatre fills mes, que serien els quatre fills del fill anterior i aixi repetitivament.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Exemple al warcraft quan els peons han de portar el material busquen el que tenen mes aprop o quan van a picar pedra, miren el que esta mes aprop en un radi no van al primer que tindrien guardat que potser es a laltre punta del mapa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en.cppreference.com/w/cpp/container/priority_queu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en.cppreference.com/w/cpp/utility/functional/greater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678875"/>
            <a:ext cx="8222100" cy="20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Sprite ordering and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Camera Culling</a:t>
            </a:r>
            <a:endParaRPr/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Aleix Gabarró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TODO 7</a:t>
            </a:r>
            <a:endParaRPr/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460950" y="21665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Comment “(*iterator)-&gt;Draw(texture);”,</a:t>
            </a:r>
            <a:br>
              <a:rPr lang="ca" sz="1400"/>
            </a:br>
            <a:r>
              <a:rPr lang="ca" sz="1400"/>
              <a:t>it’s few lines above</a:t>
            </a:r>
            <a:br>
              <a:rPr lang="ca" sz="1400"/>
            </a:b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Blit is different depends on animation</a:t>
            </a:r>
            <a:endParaRPr sz="1400"/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365500" y="1680050"/>
            <a:ext cx="82221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i="1" lang="ca" sz="1100"/>
              <a:t>Pop queue and blit one by one</a:t>
            </a:r>
            <a:endParaRPr i="1" sz="1100"/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3">
            <a:alphaModFix/>
          </a:blip>
          <a:srcRect b="0" l="0" r="34559" t="42122"/>
          <a:stretch/>
        </p:blipFill>
        <p:spPr>
          <a:xfrm>
            <a:off x="4582250" y="2104000"/>
            <a:ext cx="4490874" cy="297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Optional homework</a:t>
            </a:r>
            <a:endParaRPr/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215325" y="3130613"/>
            <a:ext cx="82221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Create a quadtree for your project</a:t>
            </a:r>
            <a:endParaRPr sz="1400"/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1129" y="1896829"/>
            <a:ext cx="5122875" cy="309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Quadtree</a:t>
            </a:r>
            <a:endParaRPr/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471900" y="1919075"/>
            <a:ext cx="3558000" cy="12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Optimize camera culling</a:t>
            </a:r>
            <a:br>
              <a:rPr lang="ca" sz="1400"/>
            </a:b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Optimize collisions</a:t>
            </a:r>
            <a:br>
              <a:rPr lang="ca" sz="1400"/>
            </a:br>
            <a:endParaRPr sz="1400"/>
          </a:p>
        </p:txBody>
      </p:sp>
      <p:pic>
        <p:nvPicPr>
          <p:cNvPr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7000" y="1777725"/>
            <a:ext cx="3126775" cy="324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 rotWithShape="1">
          <a:blip r:embed="rId4">
            <a:alphaModFix/>
          </a:blip>
          <a:srcRect b="0" l="0" r="0" t="9966"/>
          <a:stretch/>
        </p:blipFill>
        <p:spPr>
          <a:xfrm>
            <a:off x="46025" y="2967925"/>
            <a:ext cx="5934799" cy="206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Camera Culling</a:t>
            </a:r>
            <a:endParaRPr/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350" y="1905325"/>
            <a:ext cx="4637949" cy="260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Shape 75"/>
          <p:cNvPicPr preferRelativeResize="0"/>
          <p:nvPr/>
        </p:nvPicPr>
        <p:blipFill rotWithShape="1">
          <a:blip r:embed="rId4">
            <a:alphaModFix/>
          </a:blip>
          <a:srcRect b="66579" l="1963" r="74769" t="0"/>
          <a:stretch/>
        </p:blipFill>
        <p:spPr>
          <a:xfrm>
            <a:off x="6053700" y="2366463"/>
            <a:ext cx="2127501" cy="171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 rotWithShape="1">
          <a:blip r:embed="rId5">
            <a:alphaModFix/>
          </a:blip>
          <a:srcRect b="49787" l="19806" r="57660" t="20918"/>
          <a:stretch/>
        </p:blipFill>
        <p:spPr>
          <a:xfrm>
            <a:off x="-30075" y="1722725"/>
            <a:ext cx="1712275" cy="138912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/>
          <p:nvPr/>
        </p:nvSpPr>
        <p:spPr>
          <a:xfrm>
            <a:off x="4943350" y="3106700"/>
            <a:ext cx="948600" cy="425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Sprite Ordering</a:t>
            </a:r>
            <a:endParaRPr/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00" y="1989350"/>
            <a:ext cx="1809750" cy="249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437" y="2065550"/>
            <a:ext cx="1847481" cy="249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6868" y="2785125"/>
            <a:ext cx="4302282" cy="84077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Shape 86"/>
          <p:cNvCxnSpPr/>
          <p:nvPr/>
        </p:nvCxnSpPr>
        <p:spPr>
          <a:xfrm>
            <a:off x="5291788" y="2429563"/>
            <a:ext cx="3172200" cy="1551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Shape 87"/>
          <p:cNvCxnSpPr/>
          <p:nvPr/>
        </p:nvCxnSpPr>
        <p:spPr>
          <a:xfrm flipH="1">
            <a:off x="5292038" y="2429563"/>
            <a:ext cx="3172200" cy="1551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TODO 1</a:t>
            </a:r>
            <a:endParaRPr/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471900" y="1673775"/>
            <a:ext cx="82221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ca" sz="1100"/>
              <a:t> Create a function that says if tile or object position that we want to print is in the screen</a:t>
            </a:r>
            <a:endParaRPr i="1" sz="11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 txBox="1"/>
          <p:nvPr/>
        </p:nvSpPr>
        <p:spPr>
          <a:xfrm>
            <a:off x="125400" y="2745300"/>
            <a:ext cx="4993200" cy="26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</a:pPr>
            <a:r>
              <a:rPr lang="ca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Use camera rect to compare</a:t>
            </a:r>
            <a:br>
              <a:rPr lang="ca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</a:pPr>
            <a:r>
              <a:rPr lang="ca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Consider that camera viewport works on the inverse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0975" y="1986675"/>
            <a:ext cx="3844024" cy="300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 rotWithShape="1">
          <a:blip r:embed="rId4">
            <a:alphaModFix/>
          </a:blip>
          <a:srcRect b="49787" l="19806" r="57660" t="20918"/>
          <a:stretch/>
        </p:blipFill>
        <p:spPr>
          <a:xfrm>
            <a:off x="4936325" y="1986675"/>
            <a:ext cx="258469" cy="24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 rotWithShape="1">
          <a:blip r:embed="rId4">
            <a:alphaModFix/>
          </a:blip>
          <a:srcRect b="49787" l="19806" r="57660" t="20918"/>
          <a:stretch/>
        </p:blipFill>
        <p:spPr>
          <a:xfrm>
            <a:off x="4936325" y="4871175"/>
            <a:ext cx="258469" cy="24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 rotWithShape="1">
          <a:blip r:embed="rId4">
            <a:alphaModFix/>
          </a:blip>
          <a:srcRect b="49787" l="19806" r="57660" t="20918"/>
          <a:stretch/>
        </p:blipFill>
        <p:spPr>
          <a:xfrm>
            <a:off x="8795025" y="1986675"/>
            <a:ext cx="258469" cy="24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 rotWithShape="1">
          <a:blip r:embed="rId4">
            <a:alphaModFix/>
          </a:blip>
          <a:srcRect b="49787" l="19806" r="57660" t="20918"/>
          <a:stretch/>
        </p:blipFill>
        <p:spPr>
          <a:xfrm>
            <a:off x="8795025" y="4898350"/>
            <a:ext cx="258469" cy="245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Shape 100"/>
          <p:cNvCxnSpPr/>
          <p:nvPr/>
        </p:nvCxnSpPr>
        <p:spPr>
          <a:xfrm rot="10800000">
            <a:off x="5065550" y="2063050"/>
            <a:ext cx="0" cy="2957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Shape 101"/>
          <p:cNvCxnSpPr/>
          <p:nvPr/>
        </p:nvCxnSpPr>
        <p:spPr>
          <a:xfrm>
            <a:off x="8924259" y="2055378"/>
            <a:ext cx="0" cy="2965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Shape 102"/>
          <p:cNvCxnSpPr/>
          <p:nvPr/>
        </p:nvCxnSpPr>
        <p:spPr>
          <a:xfrm rot="10800000">
            <a:off x="5077475" y="5002750"/>
            <a:ext cx="38484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Shape 103"/>
          <p:cNvCxnSpPr/>
          <p:nvPr/>
        </p:nvCxnSpPr>
        <p:spPr>
          <a:xfrm rot="10800000">
            <a:off x="5077475" y="2092038"/>
            <a:ext cx="38484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497675" y="18807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TODO 2</a:t>
            </a:r>
            <a:endParaRPr/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163650" y="1208500"/>
            <a:ext cx="65175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i="1" lang="ca" sz="1100">
                <a:solidFill>
                  <a:srgbClr val="FFFFFF"/>
                </a:solidFill>
              </a:rPr>
              <a:t>Check if tile position is on the screen with the function that was created during last TODO</a:t>
            </a:r>
            <a:endParaRPr i="1" sz="1100">
              <a:solidFill>
                <a:srgbClr val="FFFFFF"/>
              </a:solidFill>
            </a:endParaRPr>
          </a:p>
        </p:txBody>
      </p:sp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1850" y="1706350"/>
            <a:ext cx="4300299" cy="33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TODO 3</a:t>
            </a:r>
            <a:endParaRPr/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471900" y="2136825"/>
            <a:ext cx="8222100" cy="24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 sz="1400"/>
              <a:t>The struct hold:</a:t>
            </a:r>
            <a:endParaRPr sz="1400"/>
          </a:p>
          <a:p>
            <a:pPr indent="-317500" lvl="0" marL="4572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R</a:t>
            </a:r>
            <a:r>
              <a:rPr lang="ca" sz="1400"/>
              <a:t>ect</a:t>
            </a:r>
            <a:br>
              <a:rPr lang="ca" sz="1400"/>
            </a:b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Position</a:t>
            </a:r>
            <a:br>
              <a:rPr lang="ca" sz="1400"/>
            </a:b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Animation </a:t>
            </a:r>
            <a:br>
              <a:rPr lang="ca" sz="1400"/>
            </a:br>
            <a:endParaRPr sz="1400"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Priority (it's a positive whole)</a:t>
            </a:r>
            <a:endParaRPr sz="1400"/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471900" y="1673775"/>
            <a:ext cx="82221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i="1" lang="ca" sz="1100"/>
              <a:t>Create a struct from entities information</a:t>
            </a:r>
            <a:endParaRPr i="1"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TODO 4</a:t>
            </a:r>
            <a:endParaRPr/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Third parameter will be done on the next TODO</a:t>
            </a:r>
            <a:br>
              <a:rPr lang="ca" sz="1400"/>
            </a:br>
            <a:endParaRPr sz="1400"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 u="sng">
                <a:solidFill>
                  <a:schemeClr val="hlink"/>
                </a:solidFill>
                <a:hlinkClick r:id="rId3"/>
              </a:rPr>
              <a:t>http://en.cppreference.com/w/cpp/container/priority_queue</a:t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471900" y="1673775"/>
            <a:ext cx="82221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i="1" lang="ca" sz="1100"/>
              <a:t>Create a priority_queue with struct made during last TODO</a:t>
            </a:r>
            <a:endParaRPr i="1"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TODO 5</a:t>
            </a:r>
            <a:endParaRPr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471900" y="22238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“std::greater” can not be used if there is a struct</a:t>
            </a:r>
            <a:br>
              <a:rPr lang="ca" sz="1400"/>
            </a:b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Make bool operation inside</a:t>
            </a:r>
            <a:br>
              <a:rPr lang="ca" sz="1400"/>
            </a:br>
            <a:endParaRPr sz="1400"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 u="sng">
                <a:solidFill>
                  <a:schemeClr val="accent5"/>
                </a:solidFill>
                <a:hlinkClick r:id="rId3"/>
              </a:rPr>
              <a:t>http://en.cppreference.com/w/cpp/utility/functional/greater</a:t>
            </a:r>
            <a:endParaRPr sz="1400"/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471900" y="1680050"/>
            <a:ext cx="82221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i="1" lang="ca" sz="1100"/>
              <a:t>Create a struct that compares entities information priorities</a:t>
            </a:r>
            <a:endParaRPr i="1" sz="1100"/>
          </a:p>
        </p:txBody>
      </p:sp>
      <p:pic>
        <p:nvPicPr>
          <p:cNvPr id="132" name="Shape 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8125" y="4872650"/>
            <a:ext cx="1552575" cy="17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1913" y="3818938"/>
            <a:ext cx="5172075" cy="98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/>
          <p:cNvPicPr preferRelativeResize="0"/>
          <p:nvPr/>
        </p:nvPicPr>
        <p:blipFill rotWithShape="1">
          <a:blip r:embed="rId6">
            <a:alphaModFix/>
          </a:blip>
          <a:srcRect b="49787" l="19806" r="57660" t="20918"/>
          <a:stretch/>
        </p:blipFill>
        <p:spPr>
          <a:xfrm>
            <a:off x="6895575" y="3738700"/>
            <a:ext cx="2014875" cy="5881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/>
          <p:nvPr/>
        </p:nvSpPr>
        <p:spPr>
          <a:xfrm>
            <a:off x="3971925" y="3724500"/>
            <a:ext cx="5076300" cy="1365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TODO 6</a:t>
            </a:r>
            <a:endParaRPr/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471900" y="2450150"/>
            <a:ext cx="8222100" cy="26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Take into account the first TODOs from Camera Culling</a:t>
            </a:r>
            <a:br>
              <a:rPr lang="ca" sz="1400"/>
            </a:b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Don’t push in the queue if entity is not in the screen</a:t>
            </a:r>
            <a:br>
              <a:rPr lang="ca" sz="1400"/>
            </a:b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Assign all information before push in the queue</a:t>
            </a:r>
            <a:endParaRPr sz="1400"/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365500" y="1680050"/>
            <a:ext cx="82221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i="1" lang="ca" sz="1100"/>
              <a:t>Iterate entities list and push entities information in the priority queue</a:t>
            </a:r>
            <a:endParaRPr i="1"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